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7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3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4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8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8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0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3C75-0FD0-46D0-A38A-1B3BDF61A3B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A8B7-5FBE-4745-B0A6-D053917F9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2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sldjump"/>
              </a:rPr>
              <a:t>General knowledge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Annie Stephens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4"/>
            <a:ext cx="9022733" cy="65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5400" dirty="0" err="1" smtClean="0"/>
              <a:t>nooooooo</a:t>
            </a:r>
            <a:r>
              <a:rPr lang="en-GB" sz="5400" dirty="0" smtClean="0"/>
              <a:t>!</a:t>
            </a:r>
            <a:endParaRPr lang="en-GB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284984"/>
            <a:ext cx="59372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6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 well done you’ve finished </a:t>
            </a:r>
            <a:endParaRPr lang="en-GB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14" y="414908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GB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 </a:t>
            </a:r>
            <a:r>
              <a:rPr lang="en-GB" sz="5400" dirty="0" smtClean="0">
                <a:hlinkClick r:id="rId2" action="ppaction://hlinksldjump"/>
              </a:rPr>
              <a:t>a)Spain</a:t>
            </a:r>
          </a:p>
          <a:p>
            <a:pPr marL="0" indent="0" algn="ctr">
              <a:buNone/>
            </a:pPr>
            <a:r>
              <a:rPr lang="en-GB" sz="5400" dirty="0">
                <a:hlinkClick r:id="rId2" action="ppaction://hlinksldjump"/>
              </a:rPr>
              <a:t> </a:t>
            </a:r>
            <a:r>
              <a:rPr lang="en-GB" sz="5400" dirty="0" smtClean="0">
                <a:hlinkClick r:id="rId2" action="ppaction://hlinksldjump"/>
              </a:rPr>
              <a:t>b)London</a:t>
            </a:r>
            <a:endParaRPr lang="en-GB" sz="5400" dirty="0" smtClean="0"/>
          </a:p>
          <a:p>
            <a:pPr marL="0" indent="0" algn="ctr">
              <a:buNone/>
            </a:pPr>
            <a:r>
              <a:rPr lang="en-GB" sz="5400" dirty="0" smtClean="0"/>
              <a:t> </a:t>
            </a:r>
            <a:r>
              <a:rPr lang="en-GB" sz="5400" dirty="0" smtClean="0">
                <a:hlinkClick r:id="rId3" action="ppaction://hlinksldjump"/>
              </a:rPr>
              <a:t>c)Cardiff</a:t>
            </a:r>
            <a:endParaRPr lang="en-GB" sz="5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06926"/>
            <a:ext cx="3528392" cy="21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8779"/>
            <a:ext cx="2304256" cy="1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1" y="2886100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76" y="4629548"/>
            <a:ext cx="2095500" cy="22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sz="5400" dirty="0" smtClean="0">
                <a:latin typeface="Aharoni" pitchFamily="2" charset="-79"/>
                <a:cs typeface="Aharoni" pitchFamily="2" charset="-79"/>
              </a:rPr>
              <a:t>correct!</a:t>
            </a:r>
            <a:endParaRPr lang="en-GB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771800" y="3429000"/>
            <a:ext cx="39604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6" y="2808184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5432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28802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69" y="5301208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93607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620688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08" y="571065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5" y="1061833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Aharoni" pitchFamily="2" charset="-79"/>
                <a:cs typeface="Aharoni" pitchFamily="2" charset="-79"/>
              </a:rPr>
              <a:t>  wronggggg of course</a:t>
            </a:r>
            <a:endParaRPr lang="en-GB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771800" y="3429000"/>
            <a:ext cx="39604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76" y="5301208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8222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04664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0" y="434113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62" y="2293478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33800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4623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" y="2321252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83463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522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30922"/>
            <a:ext cx="9143999" cy="885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W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hen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id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t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reator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N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utella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ie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GB" sz="5400" dirty="0" smtClean="0">
                <a:solidFill>
                  <a:srgbClr val="FF0000"/>
                </a:solidFill>
                <a:hlinkClick r:id="rId3" action="ppaction://hlinksldjump"/>
              </a:rPr>
              <a:t>a) January 2014</a:t>
            </a:r>
            <a:endParaRPr lang="en-GB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FF0000"/>
                </a:solidFill>
              </a:rPr>
              <a:t> </a:t>
            </a:r>
            <a:r>
              <a:rPr lang="en-GB" sz="5400" dirty="0" smtClean="0">
                <a:solidFill>
                  <a:srgbClr val="FF0000"/>
                </a:solidFill>
                <a:hlinkClick r:id="rId4" action="ppaction://hlinksldjump"/>
              </a:rPr>
              <a:t>b) February 2015</a:t>
            </a:r>
            <a:endParaRPr lang="en-GB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FF0000"/>
                </a:solidFill>
              </a:rPr>
              <a:t> </a:t>
            </a:r>
            <a:r>
              <a:rPr lang="en-GB" sz="5400" dirty="0" smtClean="0">
                <a:solidFill>
                  <a:srgbClr val="FF0000"/>
                </a:solidFill>
                <a:hlinkClick r:id="rId3" action="ppaction://hlinksldjump"/>
              </a:rPr>
              <a:t>c) </a:t>
            </a:r>
            <a:r>
              <a:rPr lang="en-GB" sz="5400" dirty="0">
                <a:solidFill>
                  <a:srgbClr val="FF0000"/>
                </a:solidFill>
                <a:hlinkClick r:id="rId3" action="ppaction://hlinksldjump"/>
              </a:rPr>
              <a:t>O</a:t>
            </a:r>
            <a:r>
              <a:rPr lang="en-GB" sz="5400" dirty="0" smtClean="0">
                <a:solidFill>
                  <a:srgbClr val="FF0000"/>
                </a:solidFill>
                <a:hlinkClick r:id="rId3" action="ppaction://hlinksldjump"/>
              </a:rPr>
              <a:t>ctober 1994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WELL DONE  you know your stuff!</a:t>
            </a:r>
            <a:endParaRPr lang="en-GB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501900"/>
            <a:ext cx="62245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619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3"/>
            <a:ext cx="3619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76" y="53588"/>
            <a:ext cx="1956048" cy="165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966633" cy="16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N</a:t>
            </a:r>
            <a:r>
              <a:rPr lang="en-GB" dirty="0" smtClean="0"/>
              <a:t>oooo why would you make this mistake???</a:t>
            </a:r>
            <a:endParaRPr lang="en-GB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547664" y="2816932"/>
            <a:ext cx="619268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80" y="116632"/>
            <a:ext cx="1847431" cy="15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1" y="116632"/>
            <a:ext cx="175325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84370"/>
            <a:ext cx="1939280" cy="164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70241"/>
            <a:ext cx="2074912" cy="17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70792"/>
            <a:ext cx="10693188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GB" sz="6000" b="1" spc="15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ddyup Std" pitchFamily="66" charset="0"/>
              </a:rPr>
              <a:t>Who introduced macaroni to the US?</a:t>
            </a:r>
            <a:endParaRPr lang="en-GB" sz="6000" b="1" spc="15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ddyup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 action="ppaction://hlinksldjump"/>
              </a:rPr>
              <a:t> A) Abraham Lincoln</a:t>
            </a:r>
          </a:p>
          <a:p>
            <a:pPr marL="0" indent="0">
              <a:buNone/>
            </a:pPr>
            <a:r>
              <a:rPr lang="en-GB" dirty="0">
                <a:hlinkClick r:id="rId3" action="ppaction://hlinksldjump"/>
              </a:rPr>
              <a:t> </a:t>
            </a:r>
            <a:r>
              <a:rPr lang="en-GB" dirty="0" smtClean="0">
                <a:hlinkClick r:id="rId3" action="ppaction://hlinksldjump"/>
              </a:rPr>
              <a:t>B) Neil Armstrong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>
                <a:hlinkClick r:id="rId4" action="ppaction://hlinksldjump"/>
              </a:rPr>
              <a:t>C) Thomas Jefferson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 action="ppaction://hlinksldjump"/>
              </a:rPr>
              <a:t> </a:t>
            </a:r>
            <a:r>
              <a:rPr lang="en-GB" dirty="0" smtClean="0">
                <a:hlinkClick r:id="rId3" action="ppaction://hlinksldjump"/>
              </a:rPr>
              <a:t>D) Jamie Oliver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939653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yay well done!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835696" y="3789040"/>
            <a:ext cx="5904656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106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General knowledge quiz</vt:lpstr>
      <vt:lpstr>What is the capital of Wales?</vt:lpstr>
      <vt:lpstr>PowerPoint Presentation</vt:lpstr>
      <vt:lpstr>PowerPoint Presentation</vt:lpstr>
      <vt:lpstr>When did the creator of Nutella die?</vt:lpstr>
      <vt:lpstr>PowerPoint Presentation</vt:lpstr>
      <vt:lpstr>PowerPoint Presentation</vt:lpstr>
      <vt:lpstr>Who introduced macaroni to the US?</vt:lpstr>
      <vt:lpstr>PowerPoint Presentation</vt:lpstr>
      <vt:lpstr>PowerPoint Presentation</vt:lpstr>
      <vt:lpstr>PowerPoint Presentation</vt:lpstr>
    </vt:vector>
  </TitlesOfParts>
  <Company>HAEC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knowledge quiz</dc:title>
  <dc:creator>15stephensa</dc:creator>
  <cp:lastModifiedBy>15stephensa</cp:lastModifiedBy>
  <cp:revision>10</cp:revision>
  <dcterms:created xsi:type="dcterms:W3CDTF">2017-01-27T09:47:28Z</dcterms:created>
  <dcterms:modified xsi:type="dcterms:W3CDTF">2017-01-31T13:18:11Z</dcterms:modified>
</cp:coreProperties>
</file>